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Lobster"/>
      <p:regular r:id="rId18"/>
    </p:embeddedFont>
    <p:embeddedFont>
      <p:font typeface="Pacifico"/>
      <p:regular r:id="rId19"/>
    </p:embeddedFont>
    <p:embeddedFont>
      <p:font typeface="Nunito Medium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Medium-regular.fntdata"/><Relationship Id="rId11" Type="http://schemas.openxmlformats.org/officeDocument/2006/relationships/slide" Target="slides/slide6.xml"/><Relationship Id="rId22" Type="http://schemas.openxmlformats.org/officeDocument/2006/relationships/font" Target="fonts/NunitoMedium-italic.fntdata"/><Relationship Id="rId10" Type="http://schemas.openxmlformats.org/officeDocument/2006/relationships/slide" Target="slides/slide5.xml"/><Relationship Id="rId21" Type="http://schemas.openxmlformats.org/officeDocument/2006/relationships/font" Target="fonts/NunitoMedium-bold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Nuni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a7321daa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a7321daa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a7321da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a7321da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a7321daa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a7321daa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a7321daa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a7321daa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a7321daa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a7321daa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a7321daa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a7321daa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a7321daa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a7321daa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a7321daa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a7321daa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a7321daa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a7321daa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hyperlink" Target="https://arasaac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5.jp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1" Type="http://schemas.openxmlformats.org/officeDocument/2006/relationships/hyperlink" Target="http://www.youtube.com/watch?v=W4nm1Ok2wS4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17.jpg"/><Relationship Id="rId9" Type="http://schemas.openxmlformats.org/officeDocument/2006/relationships/image" Target="../media/image28.jpg"/><Relationship Id="rId5" Type="http://schemas.openxmlformats.org/officeDocument/2006/relationships/hyperlink" Target="http://www.youtube.com/watch?v=Jks0pc3jCjM" TargetMode="External"/><Relationship Id="rId6" Type="http://schemas.openxmlformats.org/officeDocument/2006/relationships/image" Target="../media/image23.jpg"/><Relationship Id="rId7" Type="http://schemas.openxmlformats.org/officeDocument/2006/relationships/image" Target="../media/image5.png"/><Relationship Id="rId8" Type="http://schemas.openxmlformats.org/officeDocument/2006/relationships/hyperlink" Target="http://www.youtube.com/watch?v=tBMr7WwTjH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2150"/>
            <a:ext cx="8520600" cy="8673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lfa Slab One"/>
                <a:ea typeface="Alfa Slab One"/>
                <a:cs typeface="Alfa Slab One"/>
                <a:sym typeface="Alfa Slab One"/>
              </a:rPr>
              <a:t>Consulta de Odontología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1625" y="846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Nunito Medium"/>
                <a:ea typeface="Nunito Medium"/>
                <a:cs typeface="Nunito Medium"/>
                <a:sym typeface="Nunito Medium"/>
              </a:rPr>
              <a:t>Centro de Salud Río Tajo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00900" y="1652400"/>
            <a:ext cx="3345900" cy="1838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Amatic SC"/>
                <a:ea typeface="Amatic SC"/>
                <a:cs typeface="Amatic SC"/>
                <a:sym typeface="Amatic SC"/>
              </a:rPr>
              <a:t>Aprender como es la consulta</a:t>
            </a:r>
            <a:endParaRPr b="1" sz="2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50" y="3829075"/>
            <a:ext cx="1144650" cy="11446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300" y="1583000"/>
            <a:ext cx="2489200" cy="2489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875" y="1548500"/>
            <a:ext cx="2523700" cy="2523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" name="Google Shape;60;p13"/>
          <p:cNvSpPr txBox="1"/>
          <p:nvPr/>
        </p:nvSpPr>
        <p:spPr>
          <a:xfrm>
            <a:off x="2338150" y="4246850"/>
            <a:ext cx="6564000" cy="792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2"/>
                </a:solidFill>
              </a:rPr>
              <a:t>Autoras:</a:t>
            </a:r>
            <a:r>
              <a:rPr lang="es" sz="1000">
                <a:solidFill>
                  <a:schemeClr val="dk2"/>
                </a:solidFill>
              </a:rPr>
              <a:t> Ana Gallego Riaño y Marta Fajardo Lubián (Enfermeras escolares CEE BIOS)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2"/>
                </a:solidFill>
              </a:rPr>
              <a:t>Imagenes:</a:t>
            </a:r>
            <a:r>
              <a:rPr lang="es" sz="1000">
                <a:solidFill>
                  <a:schemeClr val="dk2"/>
                </a:solidFill>
              </a:rPr>
              <a:t> Centro de Salud Río Tajo. Consulta de Odontología.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2"/>
                </a:solidFill>
              </a:rPr>
              <a:t>Pictogramas:</a:t>
            </a:r>
            <a:r>
              <a:rPr lang="es" sz="1000">
                <a:solidFill>
                  <a:schemeClr val="dk2"/>
                </a:solidFill>
              </a:rPr>
              <a:t> </a:t>
            </a:r>
            <a:r>
              <a:rPr lang="es" sz="1000" u="sng">
                <a:solidFill>
                  <a:schemeClr val="hlink"/>
                </a:solidFill>
                <a:hlinkClick r:id="rId6"/>
              </a:rPr>
              <a:t>https://arasaac.org/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25" y="1340525"/>
            <a:ext cx="2256050" cy="2256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025" y="1291300"/>
            <a:ext cx="2573775" cy="2256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100" y="1291300"/>
            <a:ext cx="2573775" cy="2256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4294967295" type="subTitle"/>
          </p:nvPr>
        </p:nvSpPr>
        <p:spPr>
          <a:xfrm>
            <a:off x="2128425" y="167525"/>
            <a:ext cx="4764000" cy="523800"/>
          </a:xfrm>
          <a:prstGeom prst="rect">
            <a:avLst/>
          </a:prstGeom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latin typeface="Nunito Medium"/>
                <a:ea typeface="Nunito Medium"/>
                <a:cs typeface="Nunito Medium"/>
                <a:sym typeface="Nunito Medium"/>
              </a:rPr>
              <a:t>                  </a:t>
            </a:r>
            <a:r>
              <a:rPr b="1" lang="es" sz="2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s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Salud Bucodental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" y="968600"/>
            <a:ext cx="1603150" cy="160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025" y="968600"/>
            <a:ext cx="1603150" cy="160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575" y="968600"/>
            <a:ext cx="1728025" cy="160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4000" y="968600"/>
            <a:ext cx="1662331" cy="160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3275" y="968600"/>
            <a:ext cx="1603150" cy="1603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4"/>
          <p:cNvSpPr txBox="1"/>
          <p:nvPr/>
        </p:nvSpPr>
        <p:spPr>
          <a:xfrm>
            <a:off x="348500" y="2918525"/>
            <a:ext cx="8568000" cy="10086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Ana es una niña que sabe la importancia de cepillarse los dientes todos los días (3 veces al día). Así tendrá los dientes bien cuidados, no le saldrán caries y cuando acuda a la consulta del dentista su dentadura estará muy sana.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¿Mantener los dientes sanos? Papel fundamental del dentista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50" y="1003475"/>
            <a:ext cx="1245900" cy="1245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500" y="1003475"/>
            <a:ext cx="1245900" cy="1245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838" y="1003475"/>
            <a:ext cx="1245900" cy="1245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2100" y="1003475"/>
            <a:ext cx="1285850" cy="1285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5275" y="1003475"/>
            <a:ext cx="1285850" cy="1285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3425" y="1003475"/>
            <a:ext cx="1285850" cy="1285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5"/>
          <p:cNvSpPr txBox="1"/>
          <p:nvPr/>
        </p:nvSpPr>
        <p:spPr>
          <a:xfrm>
            <a:off x="342150" y="2658850"/>
            <a:ext cx="8568000" cy="1797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Los dentistas son profesionales de la Salud que nos ayudan a mantener unos dientes sanos y fuertes. Durante las visitas al dentista, estos profesionales nos miran la boca y los dientes y utilizan instrumentos para limpieza y la extracción de piezas dentales que no tienen mucha higiene. 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Ayudan a prevenir enfermedades de la boca y a mantener una preciosa sonrisa.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Visitar la consulta en el Centro de Salud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00850" y="1090850"/>
            <a:ext cx="3036000" cy="1587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Vamos a conocer la consulta de Odontología…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" y="3058350"/>
            <a:ext cx="1952725" cy="195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60654"/>
            <a:ext cx="3324600" cy="1891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6"/>
          <p:cNvSpPr txBox="1"/>
          <p:nvPr/>
        </p:nvSpPr>
        <p:spPr>
          <a:xfrm>
            <a:off x="3646500" y="3527775"/>
            <a:ext cx="50637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697675" y="3377975"/>
            <a:ext cx="6370800" cy="8787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Acudiremos al Centro de Salud Río Tajo que está al lado de </a:t>
            </a: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nuestro</a:t>
            </a: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colegio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Visitar la consulta en el Centro de Salud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200850" y="1090850"/>
            <a:ext cx="3036000" cy="1587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Vamos a conocer la consulta de Odontología…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" y="3058350"/>
            <a:ext cx="1952725" cy="195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500" y="1003475"/>
            <a:ext cx="2243050" cy="2604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7"/>
          <p:cNvSpPr txBox="1"/>
          <p:nvPr/>
        </p:nvSpPr>
        <p:spPr>
          <a:xfrm>
            <a:off x="2865325" y="3760075"/>
            <a:ext cx="5705100" cy="10086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Esta puerta es la entrada a la consulta de Odontología donde tendremos que entrar a que las profesionales nos atiendan.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Visitar la consulta en el Centro de Salud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00850" y="1090850"/>
            <a:ext cx="3036000" cy="1587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Vamos a conocer la consulta de Odontología…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" y="3058350"/>
            <a:ext cx="1952725" cy="195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325" y="1003475"/>
            <a:ext cx="2243050" cy="284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6442975" y="2728825"/>
            <a:ext cx="729000" cy="659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361800" y="2728825"/>
            <a:ext cx="1348200" cy="729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</a:rPr>
              <a:t>Sala de espera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468000" y="3925075"/>
            <a:ext cx="6411900" cy="1086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En esta sala debemos esperar sentados y tranquilos hasta que entre uno de los compañeros le atiendan, salga tras haber terminado su consulta y así que pueda entrar el siguiente.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Visitar la consulta en el Centro de Salud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200850" y="1090850"/>
            <a:ext cx="3036000" cy="1587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Vamos a conocer la consulta de Odontología…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" y="3058350"/>
            <a:ext cx="1952725" cy="195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250" y="1003475"/>
            <a:ext cx="1825274" cy="2588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925" y="1003475"/>
            <a:ext cx="2990724" cy="263415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19"/>
          <p:cNvSpPr txBox="1"/>
          <p:nvPr/>
        </p:nvSpPr>
        <p:spPr>
          <a:xfrm>
            <a:off x="2438025" y="3790025"/>
            <a:ext cx="6538500" cy="12363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Esta es la consulta de las profesionales donde nos atenderán. Podremos explorar el entorno, ver todo el material que tienen hasta que nos sintamos seguros para poder sentarnos y que nos miren nuestros dientes.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750175" y="191975"/>
            <a:ext cx="71910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Visitar la consulta en el Centro de Salud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200850" y="1090850"/>
            <a:ext cx="3036000" cy="1587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Vamos a conocer la consulta de Odontología…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25" y="3058350"/>
            <a:ext cx="1952725" cy="195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325" y="992400"/>
            <a:ext cx="2414524" cy="215994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6650" y="992400"/>
            <a:ext cx="2159950" cy="21599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20"/>
          <p:cNvSpPr txBox="1"/>
          <p:nvPr/>
        </p:nvSpPr>
        <p:spPr>
          <a:xfrm>
            <a:off x="2597800" y="3423175"/>
            <a:ext cx="6370800" cy="15879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Este armario es igual que el que tenemos en la enfermería, en el que hay material para ayudarnos con las curas y para estar sanos. Por lo que es igual que en la </a:t>
            </a: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consulta</a:t>
            </a:r>
            <a:r>
              <a:rPr lang="es" sz="1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del dentista, todo el material que usan es para ayudarnos a tener unos dientes sanos y una preciosa sonrisa.</a:t>
            </a:r>
            <a:endParaRPr sz="1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1768875" y="231925"/>
            <a:ext cx="5403300" cy="6591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Recordatorio</a:t>
            </a:r>
            <a:endParaRPr b="1"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25" y="134938"/>
            <a:ext cx="853075" cy="853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550" y="134938"/>
            <a:ext cx="853075" cy="853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1"/>
          <p:cNvSpPr/>
          <p:nvPr/>
        </p:nvSpPr>
        <p:spPr>
          <a:xfrm>
            <a:off x="540425" y="1191400"/>
            <a:ext cx="1927500" cy="978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Salud Bucodenta</a:t>
            </a:r>
            <a:r>
              <a:rPr lang="es" sz="16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l</a:t>
            </a:r>
            <a:endParaRPr sz="16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25" y="2373675"/>
            <a:ext cx="1113775" cy="1113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Este vídeo fue realizado por la comisión 45, de la asignatura Odontologia Preventiva y Social de la Facultad de Odontologia de la Plata, Buenos Aires, Argentina." id="143" name="Google Shape;143;p21" title="Charla para niños sobre salud buca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950" y="3690822"/>
            <a:ext cx="2268975" cy="12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3608250" y="1191400"/>
            <a:ext cx="1927500" cy="978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Cepillado de dientes</a:t>
            </a:r>
            <a:endParaRPr sz="16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8250" y="2373667"/>
            <a:ext cx="1113775" cy="1113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¿Es hora de lavarse los dientes? Tenemos esta divertida canción, Cepilla Tus Dientes, para que cantemos juntos.&#10;Suscríbete ► http://bit.ly/suscribeteSuperSimpleEspanol&#10;Mas canciones para niños► http://bit.ly/2ueS69r&#10;&#10;*****&#10;¡También Somos Super Sociales!&#10;facebook: http://facebook.com/supersimpleofficial&#10;twitter: http://twitter.com/simplesongs&#10;pinterest: http://pinterest.com/simplesongs&#10;instagram: http://instagram.com/supersimpleofficial&#10;blog: http://supersimplelearning.com/blog&#10;&#10;Super Simple Songs®, Super Simple Learning®, y Super Simple Español™ son marcas por Skyship Entertainment Company.&#10;&#10;#cancionesinfantiles  #cancionesdecuna #cancionesparaniños #musicaparaniños #supersimplesongs" id="146" name="Google Shape;146;p21" title="Cepilla Tus Dientes | Canciones Infantiles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5000" y="3690825"/>
            <a:ext cx="1999425" cy="12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6836775" y="1191400"/>
            <a:ext cx="1927500" cy="978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Visitar consulta</a:t>
            </a:r>
            <a:endParaRPr sz="16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4925" y="2373675"/>
            <a:ext cx="1073825" cy="1073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ico ha comido muchos dulces y le duele un diente, es hora de ir al dentista pero él tiene mucho miedo. ¡Ayuda a Nico a ser valiente y comprobar que nada malo le va a pasar! Canta con él la canción infantil del dentista y todos tendremos dientes sanos y fuertes.&#10;&#10;¡Aprende y disfruta con todos nuestros divertidos videos para niños en 3D! #bebejuan #cancionesinfantiles #littleangelespañol&#10; &#10;(🛎️) Subscríbete a Little Angel Español para ver videos nuevos en cuanto salgan 😉►► http://bit.ly/suscribete_LittleAngel_Esp&#10;&#10;¡Ve a tu canción favorita eligiendo en el título debajo!&#10;00:04 Vamos al Dentista 🦷&#10;03:54 ¡El Bebé visita al Doctor! 👨‍⚕️:https://youtu.be/Igc6dofGMZA&#10;06:04 Bebé Juan el Doctor te va a Revisar: https://youtu.be/F0HAR_cocR4&#10;09:32 El Primer Corte de Cabello de Bebé Juan: https://youtu.be/rvb7mkXNdKQ&#10;13:16 Aprendiendo a ir al baño solito 🚽: https://youtu.be/U55yHU05iwU&#10; &#10;Letra: Vamos al Dentista&#10;---------------------------------------------------&#10;Me duele el diente&#10;Auch Auchi&#10;muy feo se siente&#10;Ayuda mami!&#10; &#10;Siento hincones&#10;aquí aquí&#10;deben ser los dulces&#10;que me comí&#10; &#10;Te duele el diente&#10;y triste estas&#10;no te preocupes&#10;ya pasara&#10; &#10;Al dentista&#10;hay que llamar&#10;con su ayuda&#10;sano estarás&#10; &#10;No te preocupes&#10;te va encantar&#10;El dentista es bueno&#10;te ayudará&#10; &#10;Toma mi mano&#10;contigo iré&#10;con el dentista vamos&#10;no hay que temer&#10; &#10;Yo soy el dentista&#10;conmigo ven&#10;No hay que tener miedo&#10;te ayudaré&#10; &#10;A esta linda silla&#10;puedes subir&#10;Hasta bebe Juan&#10;te lo va a decir&#10; &#10;Abre bien tu boca&#10;vamos a ver&#10;como un león&#10;lo vas a hacer&#10; &#10;Todo esta perfecto&#10;ya lo ves&#10;un buen equipo hacemos&#10;que bien se ve!&#10;----------------------------------------------&#10; &#10;Nuestras canciones para niños enseñan habilidades básicas y mejoran su habilidad para comprender y seguir instrucciones. Las canciones infantiles aceleran las capacidades fonéticas y mejoran la comprensión oral, de lectura y escritura.&#10; &#10;No olvides darnos un LIKE (👍) si disfrutaste este video.&#10; &#10;Descubre el universo Little Angel en www.littleangel.com&#10; &#10;Síguenos en redes sociales para nuestras últimas novedades:&#10;★ Facebook: https://www.facebook.com/littleangelespanol/&#10;★ Instagram: https://www.instagram.com/littleangel_esp/&#10;★ Twitter: https://twitter.com/Little_angel_es?lang=es&#10; &#10;Música infantil, canciones para niños, Spanish for kids, nursery rhymes Spanish, Spanish kids songs." id="149" name="Google Shape;149;p21" title="Vamos al Dentista 🦷 | Bebé Juan en Español | Little Angel Español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04022" y="3650875"/>
            <a:ext cx="2268978" cy="1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